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57" r:id="rId3"/>
    <p:sldId id="295" r:id="rId4"/>
    <p:sldId id="296" r:id="rId5"/>
    <p:sldId id="263" r:id="rId6"/>
    <p:sldId id="297" r:id="rId7"/>
    <p:sldId id="298" r:id="rId8"/>
    <p:sldId id="299" r:id="rId9"/>
    <p:sldId id="301" r:id="rId10"/>
    <p:sldId id="302" r:id="rId11"/>
    <p:sldId id="303" r:id="rId12"/>
    <p:sldId id="305" r:id="rId13"/>
    <p:sldId id="30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5" d="100"/>
          <a:sy n="45" d="100"/>
        </p:scale>
        <p:origin x="-3534" y="-15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A42B0-171D-45BD-901B-0B60B6A7A138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4AA42B0-171D-45BD-901B-0B60B6A7A138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669E03-9997-4880-97F5-FC8B6846E60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ЕГЭ по математике в 2022 году.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C:\Users\Лойко\Downloads\IMG_20220111_2046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3362"/>
            <a:ext cx="6858000" cy="639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61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Самая популярная цель на ЕГЭ по математике — набрать 80 баллов, для этого раньше было необходимо 19 первичных баллов (что сейчас — мы еще не знаем). Ранее многие ученики пользовались рабочей стратегией — решить всю часть с кратким ответом, а также № 12, 14 и 15. Если хорошо разбирались в геометрии, выбирали № 13 и 16 — или использовали их как запасные задания. Сейчас стратегия должна быть другая, так как № 13 (стереометрия) стал стоить дороже — 3 балла вместо 2, а № 15 (экономическая задача) — подешевел с 3 баллов до 2</a:t>
            </a:r>
            <a:r>
              <a:rPr lang="ru-RU"/>
              <a:t>....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496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-86054"/>
            <a:ext cx="6788100" cy="6637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092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8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Базовая математика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</a:t>
            </a:r>
            <a:r>
              <a:rPr lang="ru-RU" dirty="0" err="1"/>
              <a:t>КИМы</a:t>
            </a:r>
            <a:r>
              <a:rPr lang="ru-RU" dirty="0"/>
              <a:t> ЕГЭ 2022 года по базовой математике были внесены следующие изменения: </a:t>
            </a:r>
            <a:endParaRPr lang="ru-RU" dirty="0" smtClean="0"/>
          </a:p>
          <a:p>
            <a:r>
              <a:rPr lang="ru-RU" dirty="0" smtClean="0"/>
              <a:t>Удалено </a:t>
            </a:r>
            <a:r>
              <a:rPr lang="ru-RU" dirty="0"/>
              <a:t>задание 2, проверяющее умение выполнять вычисления и преобразования (данное требование внесено в позицию задачи 7 в новой нумерации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Добавлены </a:t>
            </a:r>
            <a:r>
              <a:rPr lang="ru-RU" dirty="0"/>
              <a:t>задание 5, проверяющее умение выполнять действия с геометрическими фигурами, и задание 20, проверяющее умение строить и исследовать простейшие математические </a:t>
            </a:r>
            <a:r>
              <a:rPr lang="ru-RU" dirty="0" smtClean="0"/>
              <a:t>модели.</a:t>
            </a:r>
          </a:p>
          <a:p>
            <a:r>
              <a:rPr lang="ru-RU" dirty="0" smtClean="0"/>
              <a:t>Количество </a:t>
            </a:r>
            <a:r>
              <a:rPr lang="ru-RU" dirty="0"/>
              <a:t>заданий увеличилось с 20 до 21, максимальный балл за выполнение всей работы стал равным 21.... </a:t>
            </a:r>
            <a:r>
              <a:rPr lang="ru-RU" dirty="0" smtClean="0"/>
              <a:t>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00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ответ указывается в виде целого числа или десятичной дроби;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ответ </a:t>
            </a:r>
            <a:r>
              <a:rPr lang="ru-RU" sz="3200" dirty="0"/>
              <a:t>представляет собой последовательность цифр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308019"/>
              </p:ext>
            </p:extLst>
          </p:nvPr>
        </p:nvGraphicFramePr>
        <p:xfrm>
          <a:off x="539552" y="2420886"/>
          <a:ext cx="8229600" cy="3726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745282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баллы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оценка</a:t>
                      </a:r>
                      <a:endParaRPr lang="ru-RU" sz="3600" dirty="0"/>
                    </a:p>
                  </a:txBody>
                  <a:tcPr/>
                </a:tc>
              </a:tr>
              <a:tr h="745282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17-21</a:t>
                      </a:r>
                      <a:endParaRPr lang="ru-RU" sz="3600" dirty="0"/>
                    </a:p>
                  </a:txBody>
                  <a:tcPr/>
                </a:tc>
              </a:tr>
              <a:tr h="745282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12-16</a:t>
                      </a:r>
                      <a:endParaRPr lang="ru-RU" sz="3600" dirty="0"/>
                    </a:p>
                  </a:txBody>
                  <a:tcPr/>
                </a:tc>
              </a:tr>
              <a:tr h="745282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7-15</a:t>
                      </a:r>
                      <a:endParaRPr lang="ru-RU" sz="3600" dirty="0"/>
                    </a:p>
                  </a:txBody>
                  <a:tcPr/>
                </a:tc>
              </a:tr>
              <a:tr h="745282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2(не сдал)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0-6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352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Профильная математика.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332656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В работу внесены следующие изменения</a:t>
            </a:r>
            <a:r>
              <a:rPr lang="ru-RU" sz="3600" dirty="0" smtClean="0"/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/>
              <a:t> </a:t>
            </a:r>
            <a:r>
              <a:rPr lang="ru-RU" sz="3600" dirty="0"/>
              <a:t>Удалены задания 1 и 2, проверяющие умение использовать приобретённые знания и умения в практической и повседневной жизни, задание 3, проверяющее умение выполнять действия с геометрическими фигурами, координатами и векторами.... </a:t>
            </a:r>
          </a:p>
        </p:txBody>
      </p:sp>
    </p:spTree>
    <p:extLst>
      <p:ext uri="{BB962C8B-B14F-4D97-AF65-F5344CB8AC3E}">
        <p14:creationId xmlns:p14="http://schemas.microsoft.com/office/powerpoint/2010/main" val="242830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363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/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332656"/>
            <a:ext cx="632174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Добавлены задание 9, проверяющее умение выполнять действия с функциями, и задание 10, проверяющее умение моделировать реальные ситуации на языке теории вероятностей и статистики, вычислять в простейших случаях вероятности событий....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61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80648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Внесено изменение в систему оценивания: максимальный балл за выполнение задания повышенного уровня 13, проверяющего умение выполнять действия с геометрическими фигурами, координатами и векторами, стал равен 3; максимальный балл за выполнение задания повышенного уровня 15, проверяющего умение использовать приобретённые знания и умения в практической деятельности и повседневной жизни, стал равен 2.... </a:t>
            </a:r>
          </a:p>
        </p:txBody>
      </p:sp>
    </p:spTree>
    <p:extLst>
      <p:ext uri="{BB962C8B-B14F-4D97-AF65-F5344CB8AC3E}">
        <p14:creationId xmlns:p14="http://schemas.microsoft.com/office/powerpoint/2010/main" val="19616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3250" name="Picture 2" descr="C:\Users\Лойко\Downloads\IMG_20220111_204139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421" y="0"/>
            <a:ext cx="4203811" cy="681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38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</TotalTime>
  <Words>355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ЕГЭ по математике в 2022 году.</vt:lpstr>
      <vt:lpstr>Базовая математика</vt:lpstr>
      <vt:lpstr>Презентация PowerPoint</vt:lpstr>
      <vt:lpstr>ответ указывается в виде целого числа или десятичной дроби;  ответ представляет собой последовательность цифр.</vt:lpstr>
      <vt:lpstr>Профильная математика.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Задания С2 на ЕГЭ. Координатный метод. Углы в пространстве.</dc:title>
  <dc:creator>Пользователь</dc:creator>
  <cp:lastModifiedBy>Лойко</cp:lastModifiedBy>
  <cp:revision>55</cp:revision>
  <dcterms:created xsi:type="dcterms:W3CDTF">2013-01-02T04:31:24Z</dcterms:created>
  <dcterms:modified xsi:type="dcterms:W3CDTF">2022-01-28T11:04:18Z</dcterms:modified>
</cp:coreProperties>
</file>